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F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47AFA-778E-44A1-8BA3-7A79F02CA819}" v="96" dt="2021-01-11T14:49:09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0F747AFA-778E-44A1-8BA3-7A79F02CA819}"/>
    <pc:docChg chg="modSld">
      <pc:chgData name="Walther Hensen" userId="35eade74-a145-4b3a-9e7a-07b2524e9625" providerId="ADAL" clId="{0F747AFA-778E-44A1-8BA3-7A79F02CA819}" dt="2021-01-11T14:49:09.277" v="95" actId="20577"/>
      <pc:docMkLst>
        <pc:docMk/>
      </pc:docMkLst>
      <pc:sldChg chg="modSp">
        <pc:chgData name="Walther Hensen" userId="35eade74-a145-4b3a-9e7a-07b2524e9625" providerId="ADAL" clId="{0F747AFA-778E-44A1-8BA3-7A79F02CA819}" dt="2021-01-11T14:49:09.277" v="95" actId="20577"/>
        <pc:sldMkLst>
          <pc:docMk/>
          <pc:sldMk cId="181798606" sldId="258"/>
        </pc:sldMkLst>
        <pc:spChg chg="mod">
          <ac:chgData name="Walther Hensen" userId="35eade74-a145-4b3a-9e7a-07b2524e9625" providerId="ADAL" clId="{0F747AFA-778E-44A1-8BA3-7A79F02CA819}" dt="2021-01-11T14:49:09.277" v="95" actId="20577"/>
          <ac:spMkLst>
            <pc:docMk/>
            <pc:sldMk cId="181798606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E118E4-69D9-4B5D-B82F-09C2AE79141C}" type="datetimeFigureOut">
              <a:rPr lang="nl-NL" smtClean="0"/>
              <a:t>11-1-2021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Van breuken naar decimale getallen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3F</a:t>
            </a:r>
          </a:p>
          <a:p>
            <a:r>
              <a:rPr lang="nl-NL" dirty="0"/>
              <a:t>Verhoudingen</a:t>
            </a:r>
          </a:p>
        </p:txBody>
      </p:sp>
    </p:spTree>
    <p:extLst>
      <p:ext uri="{BB962C8B-B14F-4D97-AF65-F5344CB8AC3E}">
        <p14:creationId xmlns:p14="http://schemas.microsoft.com/office/powerpoint/2010/main" val="201315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/>
                  <a:t>Voor elke </a:t>
                </a:r>
                <a:r>
                  <a:rPr lang="nl-NL" dirty="0">
                    <a:solidFill>
                      <a:schemeClr val="accent2">
                        <a:lumMod val="75000"/>
                      </a:schemeClr>
                    </a:solidFill>
                  </a:rPr>
                  <a:t>breuk</a:t>
                </a:r>
                <a:r>
                  <a:rPr lang="nl-NL" dirty="0"/>
                  <a:t> geldt dat je er simpel een </a:t>
                </a:r>
                <a:r>
                  <a:rPr lang="nl-NL" dirty="0">
                    <a:solidFill>
                      <a:schemeClr val="accent3">
                        <a:lumMod val="75000"/>
                      </a:schemeClr>
                    </a:solidFill>
                  </a:rPr>
                  <a:t>decimaal getal </a:t>
                </a:r>
                <a:r>
                  <a:rPr lang="nl-NL" dirty="0"/>
                  <a:t>van kunt maken.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 = 0,3         of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nl-NL" dirty="0"/>
                  <a:t>  = 0,4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Waarom is dit eigenlijk?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nl-NL" dirty="0"/>
                  <a:t>  is een andere schrijfwijze voor 2 : 5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Met een rekenmachine kun je dus elke breuk omzetten in een decimaal getal.</a:t>
                </a: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0" t="-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Wolkvormig bijschrift 3"/>
          <p:cNvSpPr/>
          <p:nvPr/>
        </p:nvSpPr>
        <p:spPr>
          <a:xfrm>
            <a:off x="5220072" y="2060848"/>
            <a:ext cx="3168352" cy="2236812"/>
          </a:xfrm>
          <a:prstGeom prst="cloudCallout">
            <a:avLst/>
          </a:prstGeom>
          <a:solidFill>
            <a:srgbClr val="30F6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De eerste bekende breuken komen van de Egyptenaren</a:t>
            </a:r>
          </a:p>
        </p:txBody>
      </p:sp>
      <p:pic>
        <p:nvPicPr>
          <p:cNvPr id="1026" name="Picture 2" descr="https://upload.wikimedia.org/wikipedia/commons/thumb/7/7f/Simon-stevin.jpeg/220px-Simon-stevin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697" y="4758308"/>
            <a:ext cx="1542303" cy="210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57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Breuken &lt;-&gt; decimale getallen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/>
                  <a:t>Voor elke </a:t>
                </a:r>
                <a:r>
                  <a:rPr lang="nl-NL" dirty="0">
                    <a:solidFill>
                      <a:schemeClr val="accent2">
                        <a:lumMod val="75000"/>
                      </a:schemeClr>
                    </a:solidFill>
                  </a:rPr>
                  <a:t>breuk</a:t>
                </a:r>
                <a:r>
                  <a:rPr lang="nl-NL" dirty="0"/>
                  <a:t> geldt dat je er simpel een </a:t>
                </a:r>
                <a:r>
                  <a:rPr lang="nl-NL" dirty="0">
                    <a:solidFill>
                      <a:schemeClr val="accent3">
                        <a:lumMod val="75000"/>
                      </a:schemeClr>
                    </a:solidFill>
                  </a:rPr>
                  <a:t>decimaal getal </a:t>
                </a:r>
                <a:r>
                  <a:rPr lang="nl-NL" dirty="0"/>
                  <a:t>van kunt maken.</a:t>
                </a:r>
              </a:p>
              <a:p>
                <a:pPr marL="0" indent="0">
                  <a:buNone/>
                </a:pPr>
                <a:r>
                  <a:rPr lang="nl-NL" dirty="0"/>
                  <a:t>(Met een rekenmachine)</a:t>
                </a:r>
              </a:p>
              <a:p>
                <a:pPr marL="0" indent="0">
                  <a:buNone/>
                </a:pPr>
                <a:r>
                  <a:rPr lang="nl-NL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nl-NL" dirty="0"/>
                  <a:t>    = 0,714285…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Bij de volgende breuken wordt verwacht dat je ook de decimale </a:t>
                </a:r>
                <a:r>
                  <a:rPr lang="nl-NL"/>
                  <a:t>getallen kent!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0" t="-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9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/>
                  <a:t>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dirty="0"/>
                  <a:t> = 0,5</a:t>
                </a:r>
              </a:p>
              <a:p>
                <a:pPr marL="0" indent="0">
                  <a:buNone/>
                </a:pPr>
                <a:r>
                  <a:rPr lang="nl-NL" dirty="0"/>
                  <a:t>         </a:t>
                </a:r>
              </a:p>
              <a:p>
                <a:pPr marL="0" indent="0">
                  <a:buNone/>
                </a:pPr>
                <a:r>
                  <a:rPr lang="nl-NL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/>
                  <a:t> = 0,33333..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/>
                  <a:t> = 0,6666666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0,25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0,50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0,75 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86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0,125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0,625     </a:t>
                </a:r>
              </a:p>
              <a:p>
                <a:pPr marL="0" indent="0">
                  <a:buNone/>
                </a:pPr>
                <a:endParaRPr lang="nl-NL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0,25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0,75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0,375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0,875        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0,5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= 1,0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4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1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0,1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??</a:t>
                </a:r>
              </a:p>
              <a:p>
                <a:pPr marL="0" indent="0">
                  <a:buNone/>
                </a:pPr>
                <a:endParaRPr lang="nl-NL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0,2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/>
                  <a:t>= </a:t>
                </a: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0,3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??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</a:t>
                </a:r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??</a:t>
                </a: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4332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187</TotalTime>
  <Words>180</Words>
  <Application>Microsoft Office PowerPoint</Application>
  <PresentationFormat>Diavoorstelling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Cambria Math</vt:lpstr>
      <vt:lpstr>Aangrenzend</vt:lpstr>
      <vt:lpstr>Van breuken naar decimale getallen</vt:lpstr>
      <vt:lpstr>PowerPoint-presentatie</vt:lpstr>
      <vt:lpstr>Breuken &lt;-&gt; decimale getallen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W.Hensen</dc:creator>
  <cp:lastModifiedBy>Walther Hensen</cp:lastModifiedBy>
  <cp:revision>17</cp:revision>
  <dcterms:created xsi:type="dcterms:W3CDTF">2011-11-17T21:18:04Z</dcterms:created>
  <dcterms:modified xsi:type="dcterms:W3CDTF">2021-01-11T14:49:41Z</dcterms:modified>
</cp:coreProperties>
</file>